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9D186-A46A-4F3D-97ED-9B2A422952A5}" v="1" dt="2023-06-13T08:50:37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DE603-C17E-45F0-A779-2A2416FC2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6CDC81-E0DF-4978-B7E3-5EB6038BE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26249E-EA93-4716-B519-AF4B301A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62DC9C-E59B-476A-964E-B89281F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39845-931D-4E25-B315-7C0C6B94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97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1C99-E458-4247-AEAD-388DFE25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BB89A3-2E50-4594-B70D-47806E74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F011F9-F74E-42BF-AF90-D69C77B4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0909DA-7012-40C3-9DDA-849FA11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788A2A-5F61-42C2-B9C1-6C3E8777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277F5F-69EF-42F0-95BA-E74D9791B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E9084E-793F-41D6-9CE5-19C6CE9E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51BD7-4A67-406C-B7A6-FE9C0D02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274045-4CFE-4F2B-AC61-DAC178BA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C19997-78FF-40C9-A9C9-ADEA275D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69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05139-8802-4BDC-9791-19DCF342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EF0A1E-8030-4DFA-95FD-6AFC51CC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CA8E5D-99BE-4F84-A463-81972E3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618B67-569D-4B20-A707-CEDA51D7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7C297-3AEA-4836-9E8F-95CE6E5A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6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6658A-034A-414E-9AA9-E8436659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5EEAD7-AB5A-465C-B034-12D34CB8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1751E-F5E9-4023-9D1E-2CB43C20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D2C85-DD66-4680-A755-E5FFCD1D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2567FF-2C15-4149-A18E-BB2DD341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8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5A5EC-732C-499B-8A8B-0AA3166C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C6180-FBC7-4472-9528-640058738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DEEE59-0069-43FB-8AFF-89399FD9E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BA7783-BA3E-48BC-8AA5-88D0D8F3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BBD9F8-7747-4C34-9129-EFFE05F2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E5E5F3-66C2-4C7F-B261-5E4DFD43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94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9D8E0-3EDE-4A14-A706-AB8D7179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36DF99-65DA-4A6A-B392-A867C07B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70A667-9438-4556-98A1-E72B33CEF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E0BEAF-60A7-41C1-80D6-182122059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84755A-2D59-45E7-8CDB-9C4319BC6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7E4C80-2DB4-4E72-B57E-23848142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375885-6BA9-47AE-A111-CA6DB9AA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2DB3E6-F98B-4F47-AC07-32D6B2C0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6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34F2B-ADEE-463C-9E17-BC196387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C0B5B6-8E80-4FE7-AC8D-3669F4C8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15CEC9-625D-4878-95A1-C0935550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899EC3-D6D2-4ED9-B685-17A138C7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41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3C55C6-E029-48A3-A3DF-D3338602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E50FF0-7E85-483B-9907-4768BF52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5E79D1-0BAD-4512-B95E-69077419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9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5D06A-11EE-4693-B17B-68B5DEA1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88C57B-633C-4AED-AA34-477CCD1C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048D1A-5A9B-49B6-AD6B-D9B3C044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2AF46C-1368-4A63-AD2B-57C1C08B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C0017B-356E-46A2-8BDE-23D01D18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D4CC9B-2236-4547-8142-9E0837E1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67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D147-494B-4852-A9B6-28294B49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2FD424-296D-4B25-B50E-2BAED94B4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C0BC09-F709-4468-A228-DEC86AE28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98A01E-FCB6-4D2F-8BDB-AF533483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964521-7575-43CC-8AD5-C078124B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D7B99-8B56-4838-8468-362068C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37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C488B7-E732-42CE-BC08-68B2D8ED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D6837-ABC1-466F-A760-B5A309E1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6E130D-B392-4D09-B126-359F99A79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A893-BCC0-4224-9AEC-22D0AC12916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BF0B03-A2F7-4AE8-A194-0018BA0C0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1171C-C916-4342-8316-F740FE58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1825-CE8F-484D-A047-35BA21F23B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56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64C8A6E-D642-4038-A0DD-3C76DB0422B4}"/>
              </a:ext>
            </a:extLst>
          </p:cNvPr>
          <p:cNvSpPr txBox="1"/>
          <p:nvPr/>
        </p:nvSpPr>
        <p:spPr>
          <a:xfrm>
            <a:off x="3912125" y="707011"/>
            <a:ext cx="7513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5.4 Voorraadbeheer</a:t>
            </a:r>
          </a:p>
        </p:txBody>
      </p:sp>
      <p:pic>
        <p:nvPicPr>
          <p:cNvPr id="1026" name="Picture 2" descr="Wat is voorraadbeheer? 6 basisregels">
            <a:extLst>
              <a:ext uri="{FF2B5EF4-FFF2-40B4-BE49-F238E27FC236}">
                <a16:creationId xmlns:a16="http://schemas.microsoft.com/office/drawing/2014/main" id="{EA057288-C0DE-5AEC-4C37-F58AD54F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47" y="1893908"/>
            <a:ext cx="8313906" cy="43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"/>
    </mc:Choice>
    <mc:Fallback xmlns="">
      <p:transition spd="slow" advTm="63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70460" y="786913"/>
            <a:ext cx="9590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EAN code = Europees Artikel Nummer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633" y="2439795"/>
            <a:ext cx="5110372" cy="2716666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F4F14A4-EA0C-7766-4212-B1D9ABFC0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831" y="2794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27758" y="191845"/>
            <a:ext cx="753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Minimale en maximale voorraad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527" y="961286"/>
            <a:ext cx="8660946" cy="564084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42FA7EB-3DA1-D4CC-08FC-633CE48A4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830" y="892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omverpakking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81078" y="3615779"/>
            <a:ext cx="3918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Besteleenheid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8" y="384721"/>
            <a:ext cx="6667500" cy="2857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11" y="3769632"/>
            <a:ext cx="6667500" cy="28575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111" y="872579"/>
            <a:ext cx="3695700" cy="27432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7BB9192-37FF-21E4-CBBA-C1DB2EBED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123" y="137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1BB49-F88E-4992-AD18-61DA42FE6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886AD1-4593-42A7-9507-9E7DFD9C7E8E}">
  <ds:schemaRefs>
    <ds:schemaRef ds:uri="67c2ff78-f7ad-405a-9447-375bb9f2f131"/>
    <ds:schemaRef ds:uri="cb72f433-2a8f-4097-ab86-b808acd8df4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952CAC-EAE2-4DE6-B698-E5A9F297F66B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</Words>
  <Application>Microsoft Office PowerPoint</Application>
  <PresentationFormat>Breedbeeld</PresentationFormat>
  <Paragraphs>4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2</cp:revision>
  <dcterms:created xsi:type="dcterms:W3CDTF">2022-06-15T09:33:08Z</dcterms:created>
  <dcterms:modified xsi:type="dcterms:W3CDTF">2023-06-13T08:51:28Z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36c67b44-9ef3-4111-b49d-ea00bab553b2</vt:lpwstr>
  </property>
  <property fmtid="{D5CDD505-2E9C-101B-9397-08002B2CF9AE}" pid="12" name="xd_Signature">
    <vt:bool>false</vt:bool>
  </property>
</Properties>
</file>